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Default Extension="wdp" ContentType="image/vnd.ms-photo"/>
  <Default Extension="gif" ContentType="image/gif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notesMasters/notesMaster1.xml" ContentType="application/vnd.openxmlformats-officedocument.presentationml.notesMaster+xml"/>
  <Override PartName="/ppt/theme/theme5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853" r:id="rId48"/>
    <p:sldMasterId id="2147483854" r:id="rId50"/>
    <p:sldMasterId id="2147483855" r:id="rId52"/>
    <p:sldMasterId id="2147483856" r:id="rId54"/>
  </p:sldMasterIdLst>
  <p:notesMasterIdLst>
    <p:notesMasterId r:id="rId56"/>
  </p:notesMasterIdLst>
  <p:sldIdLst>
    <p:sldId id="256" r:id="rId58"/>
    <p:sldId id="257" r:id="rId59"/>
    <p:sldId id="280" r:id="rId60"/>
    <p:sldId id="258" r:id="rId61"/>
    <p:sldId id="262" r:id="rId62"/>
    <p:sldId id="263" r:id="rId63"/>
    <p:sldId id="281" r:id="rId64"/>
    <p:sldId id="324" r:id="rId65"/>
    <p:sldId id="269" r:id="rId66"/>
    <p:sldId id="350" r:id="rId68"/>
    <p:sldId id="356" r:id="rId69"/>
    <p:sldId id="357" r:id="rId71"/>
    <p:sldId id="354" r:id="rId73"/>
    <p:sldId id="355" r:id="rId75"/>
    <p:sldId id="339" r:id="rId77"/>
    <p:sldId id="341" r:id="rId79"/>
    <p:sldId id="361" r:id="rId81"/>
    <p:sldId id="362" r:id="rId83"/>
    <p:sldId id="352" r:id="rId85"/>
    <p:sldId id="340" r:id="rId87"/>
    <p:sldId id="358" r:id="rId89"/>
    <p:sldId id="359" r:id="rId91"/>
    <p:sldId id="360" r:id="rId93"/>
    <p:sldId id="26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>
        <p15:guide id="1" orient="horz" pos="3991" userDrawn="1">
          <p15:clr>
            <a:srgbClr val="A4A3A4"/>
          </p15:clr>
        </p15:guide>
        <p15:guide id="2" pos="1952" userDrawn="1">
          <p15:clr>
            <a:srgbClr val="A4A3A4"/>
          </p15:clr>
        </p15:guide>
        <p15:guide id="3" orient="horz" pos="340" userDrawn="1">
          <p15:clr>
            <a:srgbClr val="A4A3A4"/>
          </p15:clr>
        </p15:guide>
        <p15:guide id="4" pos="1589" userDrawn="1">
          <p15:clr>
            <a:srgbClr val="A4A3A4"/>
          </p15:clr>
        </p15:guide>
        <p15:guide id="5" pos="160" userDrawn="1">
          <p15:clr>
            <a:srgbClr val="A4A3A4"/>
          </p15:clr>
        </p15:guide>
        <p15:guide id="6" pos="7304" userDrawn="1">
          <p15:clr>
            <a:srgbClr val="A4A3A4"/>
          </p15:clr>
        </p15:guide>
        <p15:guide id="7" pos="1407" userDrawn="1">
          <p15:clr>
            <a:srgbClr val="A4A3A4"/>
          </p15:clr>
        </p15:guide>
        <p15:guide id="8" orient="horz" pos="2131" userDrawn="1">
          <p15:clr>
            <a:srgbClr val="A4A3A4"/>
          </p15:clr>
        </p15:guide>
        <p15:guide id="9" orient="horz" pos="181" userDrawn="1">
          <p15:clr>
            <a:srgbClr val="A4A3A4"/>
          </p15:clr>
        </p15:guide>
        <p15:guide id="11" pos="4582" userDrawn="1">
          <p15:clr>
            <a:srgbClr val="A4A3A4"/>
          </p15:clr>
        </p15:guide>
        <p15:guide id="13" orient="horz" pos="699" userDrawn="0">
          <p15:clr>
            <a:srgbClr val="A4A3A4"/>
          </p15:clr>
        </p15:guide>
        <p15:guide id="14" orient="horz" pos="197" userDrawn="0">
          <p15:clr>
            <a:srgbClr val="A4A3A4"/>
          </p15:clr>
        </p15:guide>
        <p15:guide id="15" pos="3840" userDrawn="0">
          <p15:clr>
            <a:srgbClr val="A4A3A4"/>
          </p15:clr>
        </p15:guide>
        <p15:guide id="16" pos="6213" userDrawn="0">
          <p15:clr>
            <a:srgbClr val="A4A3A4"/>
          </p15:clr>
        </p15:guide>
        <p15:guide id="18" pos="1958" userDrawn="0">
          <p15:clr>
            <a:srgbClr val="A4A3A4"/>
          </p15:clr>
        </p15:guide>
      </p15:sldGuideLst>
    </p:ext>
  </p:extLst>
  <p:embeddedFontLst>
    <p:embeddedFont>
      <p:font typeface="맑은 고딕" panose="" pitchFamily="50" charset="-127">
        <p:regular r:id="rId28"/>
        <p:bold r:id="rId29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1"/>
        <p:guide pos="1952"/>
        <p:guide orient="horz" pos="340"/>
        <p:guide pos="1589"/>
        <p:guide pos="160"/>
        <p:guide pos="7304"/>
        <p:guide pos="1407"/>
        <p:guide orient="horz" pos="2131"/>
        <p:guide orient="horz" pos="181"/>
        <p:guide pos="4582"/>
        <p:guide orient="horz" pos="699"/>
        <p:guide orient="horz" pos="197"/>
        <p:guide pos="3840"/>
        <p:guide pos="6213"/>
        <p:guide pos="195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1"/>
        <p:guide pos="1952"/>
        <p:guide orient="horz" pos="340"/>
        <p:guide pos="1589"/>
        <p:guide pos="160"/>
        <p:guide pos="7304"/>
        <p:guide pos="1407"/>
        <p:guide orient="horz" pos="2131"/>
        <p:guide orient="horz" pos="181"/>
        <p:guide pos="4582"/>
        <p:guide orient="horz" pos="699"/>
        <p:guide orient="horz" pos="197"/>
        <p:guide pos="3840"/>
        <p:guide pos="6213"/>
        <p:guide pos="1958"/>
      </p:guideLst>
    </p:cSldViewPr>
  </p:notesViewPr>
  <p:gridSpacing cx="73737788" cy="7373778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48" Type="http://schemas.openxmlformats.org/officeDocument/2006/relationships/slideMaster" Target="slideMasters/slideMaster1.xml"></Relationship><Relationship Id="rId49" Type="http://schemas.openxmlformats.org/officeDocument/2006/relationships/theme" Target="theme/theme1.xml"></Relationship><Relationship Id="rId50" Type="http://schemas.openxmlformats.org/officeDocument/2006/relationships/slideMaster" Target="slideMasters/slideMaster2.xml"></Relationship><Relationship Id="rId52" Type="http://schemas.openxmlformats.org/officeDocument/2006/relationships/slideMaster" Target="slideMasters/slideMaster3.xml"></Relationship><Relationship Id="rId54" Type="http://schemas.openxmlformats.org/officeDocument/2006/relationships/slideMaster" Target="slideMasters/slideMaster4.xml"></Relationship><Relationship Id="rId56" Type="http://schemas.openxmlformats.org/officeDocument/2006/relationships/notesMaster" Target="notesMasters/notesMaster1.xml"></Relationship><Relationship Id="rId58" Type="http://schemas.openxmlformats.org/officeDocument/2006/relationships/slide" Target="slides/slide1.xml"></Relationship><Relationship Id="rId59" Type="http://schemas.openxmlformats.org/officeDocument/2006/relationships/slide" Target="slides/slide2.xml"></Relationship><Relationship Id="rId60" Type="http://schemas.openxmlformats.org/officeDocument/2006/relationships/slide" Target="slides/slide3.xml"></Relationship><Relationship Id="rId61" Type="http://schemas.openxmlformats.org/officeDocument/2006/relationships/slide" Target="slides/slide4.xml"></Relationship><Relationship Id="rId62" Type="http://schemas.openxmlformats.org/officeDocument/2006/relationships/slide" Target="slides/slide5.xml"></Relationship><Relationship Id="rId63" Type="http://schemas.openxmlformats.org/officeDocument/2006/relationships/slide" Target="slides/slide6.xml"></Relationship><Relationship Id="rId64" Type="http://schemas.openxmlformats.org/officeDocument/2006/relationships/slide" Target="slides/slide7.xml"></Relationship><Relationship Id="rId65" Type="http://schemas.openxmlformats.org/officeDocument/2006/relationships/slide" Target="slides/slide8.xml"></Relationship><Relationship Id="rId66" Type="http://schemas.openxmlformats.org/officeDocument/2006/relationships/slide" Target="slides/slide9.xml"></Relationship><Relationship Id="rId68" Type="http://schemas.openxmlformats.org/officeDocument/2006/relationships/slide" Target="slides/slide10.xml"></Relationship><Relationship Id="rId69" Type="http://schemas.openxmlformats.org/officeDocument/2006/relationships/slide" Target="slides/slide11.xml"></Relationship><Relationship Id="rId71" Type="http://schemas.openxmlformats.org/officeDocument/2006/relationships/slide" Target="slides/slide12.xml"></Relationship><Relationship Id="rId73" Type="http://schemas.openxmlformats.org/officeDocument/2006/relationships/slide" Target="slides/slide13.xml"></Relationship><Relationship Id="rId75" Type="http://schemas.openxmlformats.org/officeDocument/2006/relationships/slide" Target="slides/slide14.xml"></Relationship><Relationship Id="rId77" Type="http://schemas.openxmlformats.org/officeDocument/2006/relationships/slide" Target="slides/slide15.xml"></Relationship><Relationship Id="rId79" Type="http://schemas.openxmlformats.org/officeDocument/2006/relationships/slide" Target="slides/slide16.xml"></Relationship><Relationship Id="rId81" Type="http://schemas.openxmlformats.org/officeDocument/2006/relationships/slide" Target="slides/slide17.xml"></Relationship><Relationship Id="rId83" Type="http://schemas.openxmlformats.org/officeDocument/2006/relationships/slide" Target="slides/slide18.xml"></Relationship><Relationship Id="rId85" Type="http://schemas.openxmlformats.org/officeDocument/2006/relationships/slide" Target="slides/slide19.xml"></Relationship><Relationship Id="rId87" Type="http://schemas.openxmlformats.org/officeDocument/2006/relationships/slide" Target="slides/slide20.xml"></Relationship><Relationship Id="rId89" Type="http://schemas.openxmlformats.org/officeDocument/2006/relationships/slide" Target="slides/slide21.xml"></Relationship><Relationship Id="rId91" Type="http://schemas.openxmlformats.org/officeDocument/2006/relationships/slide" Target="slides/slide22.xml"></Relationship><Relationship Id="rId93" Type="http://schemas.openxmlformats.org/officeDocument/2006/relationships/slide" Target="slides/slide23.xml"></Relationship><Relationship Id="rId95" Type="http://schemas.openxmlformats.org/officeDocument/2006/relationships/slide" Target="slides/slide24.xml"></Relationship><Relationship Id="rId96" Type="http://schemas.openxmlformats.org/officeDocument/2006/relationships/viewProps" Target="viewProps.xml"></Relationship><Relationship Id="rId9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5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2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3.xml"></Relationship></Relationships>
</file>

<file path=ppt/notesSlides/_rels/notesSlide1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4.xml"></Relationship></Relationships>
</file>

<file path=ppt/notesSlides/_rels/notesSlide1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5.xml"></Relationship></Relationships>
</file>

<file path=ppt/notesSlides/_rels/notesSlide1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6.xml"></Relationship></Relationships>
</file>

<file path=ppt/notesSlides/_rels/notesSlide17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7.xml"></Relationship></Relationships>
</file>

<file path=ppt/notesSlides/_rels/notesSlide18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18.xml"></Relationship></Relationships>
</file>

<file path=ppt/notesSlides/_rels/notesSlide1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9.xml"></Relationship></Relationships>
</file>

<file path=ppt/notesSlides/_rels/notesSlide20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0.xml"></Relationship></Relationships>
</file>

<file path=ppt/notesSlides/_rels/notesSlide2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1.xml"></Relationship></Relationships>
</file>

<file path=ppt/notesSlides/_rels/notesSlide2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2.xml"></Relationship></Relationships>
</file>

<file path=ppt/notesSlides/_rels/notesSlide2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3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9.xml"></Relationship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28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온라인 이미지 개체 틀 1"/>
          <p:cNvSpPr>
            <a:spLocks noChangeAspect="1"/>
          </p:cNvSpPr>
          <p:nvPr>
            <p:ph type="sldImg"/>
          </p:nvPr>
        </p:nvSpPr>
        <p:spPr>
          <a:xfrm rot="0">
            <a:off x="381000" y="685800"/>
            <a:ext cx="6096635" cy="34296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 algn="just" fontAlgn="auto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685800" y="4343400"/>
            <a:ext cx="5487035" cy="411543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3884930" y="8685530"/>
            <a:ext cx="2972435" cy="457835"/>
          </a:xfrm>
          <a:prstGeom prst="rect"/>
        </p:spPr>
        <p:txBody>
          <a:bodyPr wrap="square" lIns="91440" tIns="45720" rIns="91440" bIns="45720" vert="horz" anchor="b">
            <a:noAutofit/>
          </a:bodyPr>
          <a:lstStyle/>
          <a:p>
            <a:pPr marL="0" indent="0" algn="r" fontAlgn="auto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29</a:t>
            </a:fld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2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3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3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4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4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635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05071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46087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52697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54087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43719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13933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1925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10872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35088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133966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ctrTitle"/>
          </p:nvPr>
        </p:nvSpPr>
        <p:spPr>
          <a:xfrm rot="0">
            <a:off x="1524000" y="1122680"/>
            <a:ext cx="91446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부제목 2"/>
          <p:cNvSpPr txBox="1">
            <a:spLocks/>
          </p:cNvSpPr>
          <p:nvPr>
            <p:ph type="subTitle"/>
          </p:nvPr>
        </p:nvSpPr>
        <p:spPr>
          <a:xfrm rot="0">
            <a:off x="1524000" y="3602355"/>
            <a:ext cx="9144635" cy="165608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ctr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클릭하여 마스터 부제목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1850" y="1710055"/>
            <a:ext cx="1051623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1850" y="4589780"/>
            <a:ext cx="1051623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838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6172200" y="1825625"/>
            <a:ext cx="5182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40105" y="1681480"/>
            <a:ext cx="5158105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4" name="내용 개체 틀 3"/>
          <p:cNvSpPr txBox="1">
            <a:spLocks/>
          </p:cNvSpPr>
          <p:nvPr>
            <p:ph type="obj"/>
          </p:nvPr>
        </p:nvSpPr>
        <p:spPr>
          <a:xfrm rot="0">
            <a:off x="840105" y="2505075"/>
            <a:ext cx="5158105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5" name="텍스트 개체 틀 4"/>
          <p:cNvSpPr txBox="1">
            <a:spLocks/>
          </p:cNvSpPr>
          <p:nvPr>
            <p:ph type="body"/>
          </p:nvPr>
        </p:nvSpPr>
        <p:spPr>
          <a:xfrm rot="0">
            <a:off x="6172200" y="1681480"/>
            <a:ext cx="5184140" cy="82423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dirty="0" smtClean="0" b="1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6" name="내용 개체 틀 5"/>
          <p:cNvSpPr txBox="1">
            <a:spLocks/>
          </p:cNvSpPr>
          <p:nvPr>
            <p:ph type="obj"/>
          </p:nvPr>
        </p:nvSpPr>
        <p:spPr>
          <a:xfrm rot="0">
            <a:off x="6172200" y="2505075"/>
            <a:ext cx="5184140" cy="3685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7" name="날짜 개체 틀 6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8" name="바닥글 개체 틀 7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9" name="슬라이드 번호 개체 틀 8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날짜 개체 틀 2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4" name="바닥글 개체 틀 3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5" name="슬라이드 번호 개체 틀 4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3" name="바닥글 개체 틀 2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슬라이드 번호 개체 틀 3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내용 개체 틀 2"/>
          <p:cNvSpPr txBox="1">
            <a:spLocks/>
          </p:cNvSpPr>
          <p:nvPr>
            <p:ph type="obj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40105" y="457200"/>
            <a:ext cx="393255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그림 개체 틀 2"/>
          <p:cNvSpPr txBox="1">
            <a:spLocks/>
          </p:cNvSpPr>
          <p:nvPr>
            <p:ph type="pic"/>
          </p:nvPr>
        </p:nvSpPr>
        <p:spPr>
          <a:xfrm rot="0">
            <a:off x="5183505" y="987425"/>
            <a:ext cx="6172835" cy="487426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4" name="텍스트 개체 틀 3"/>
          <p:cNvSpPr txBox="1">
            <a:spLocks/>
          </p:cNvSpPr>
          <p:nvPr>
            <p:ph type="body"/>
          </p:nvPr>
        </p:nvSpPr>
        <p:spPr>
          <a:xfrm rot="0">
            <a:off x="840105" y="2057400"/>
            <a:ext cx="3932555" cy="381254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16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</p:txBody>
      </p:sp>
      <p:sp>
        <p:nvSpPr>
          <p:cNvPr id="5" name="날짜 개체 틀 4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6" name="바닥글 개체 틀 5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7" name="슬라이드 번호 개체 틀 6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/>
          </p:cNvSpPr>
          <p:nvPr>
            <p:ph type="title" orient="vert"/>
          </p:nvPr>
        </p:nvSpPr>
        <p:spPr>
          <a:xfrm rot="0">
            <a:off x="8724900" y="365125"/>
            <a:ext cx="2629535" cy="5812790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/>
          </p:cNvSpPr>
          <p:nvPr>
            <p:ph type="body" orient="vert"/>
          </p:nvPr>
        </p:nvSpPr>
        <p:spPr>
          <a:xfrm rot="0">
            <a:off x="838200" y="365125"/>
            <a:ext cx="7734935" cy="5812790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3.xml"></Relationship><Relationship Id="rId2" Type="http://schemas.openxmlformats.org/officeDocument/2006/relationships/slideLayout" Target="../slideLayouts/slideLayout24.xml"></Relationship><Relationship Id="rId3" Type="http://schemas.openxmlformats.org/officeDocument/2006/relationships/slideLayout" Target="../slideLayouts/slideLayout25.xml"></Relationship><Relationship Id="rId4" Type="http://schemas.openxmlformats.org/officeDocument/2006/relationships/slideLayout" Target="../slideLayouts/slideLayout26.xml"></Relationship><Relationship Id="rId5" Type="http://schemas.openxmlformats.org/officeDocument/2006/relationships/slideLayout" Target="../slideLayouts/slideLayout27.xml"></Relationship><Relationship Id="rId6" Type="http://schemas.openxmlformats.org/officeDocument/2006/relationships/slideLayout" Target="../slideLayouts/slideLayout28.xml"></Relationship><Relationship Id="rId7" Type="http://schemas.openxmlformats.org/officeDocument/2006/relationships/slideLayout" Target="../slideLayouts/slideLayout29.xml"></Relationship><Relationship Id="rId8" Type="http://schemas.openxmlformats.org/officeDocument/2006/relationships/slideLayout" Target="../slideLayouts/slideLayout30.xml"></Relationship><Relationship Id="rId9" Type="http://schemas.openxmlformats.org/officeDocument/2006/relationships/slideLayout" Target="../slideLayouts/slideLayout31.xml"></Relationship><Relationship Id="rId10" Type="http://schemas.openxmlformats.org/officeDocument/2006/relationships/slideLayout" Target="../slideLayouts/slideLayout32.xml"></Relationship><Relationship Id="rId11" Type="http://schemas.openxmlformats.org/officeDocument/2006/relationships/slideLayout" Target="../slideLayouts/slideLayout33.xml"></Relationship><Relationship Id="rId12" Type="http://schemas.openxmlformats.org/officeDocument/2006/relationships/theme" Target="../theme/theme3.xml"></Relationship></Relationships>
</file>

<file path=ppt/slideMasters/_rels/slideMaster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4.xml"></Relationship><Relationship Id="rId2" Type="http://schemas.openxmlformats.org/officeDocument/2006/relationships/slideLayout" Target="../slideLayouts/slideLayout35.xml"></Relationship><Relationship Id="rId3" Type="http://schemas.openxmlformats.org/officeDocument/2006/relationships/slideLayout" Target="../slideLayouts/slideLayout36.xml"></Relationship><Relationship Id="rId4" Type="http://schemas.openxmlformats.org/officeDocument/2006/relationships/slideLayout" Target="../slideLayouts/slideLayout37.xml"></Relationship><Relationship Id="rId5" Type="http://schemas.openxmlformats.org/officeDocument/2006/relationships/slideLayout" Target="../slideLayouts/slideLayout38.xml"></Relationship><Relationship Id="rId6" Type="http://schemas.openxmlformats.org/officeDocument/2006/relationships/slideLayout" Target="../slideLayouts/slideLayout39.xml"></Relationship><Relationship Id="rId7" Type="http://schemas.openxmlformats.org/officeDocument/2006/relationships/slideLayout" Target="../slideLayouts/slideLayout40.xml"></Relationship><Relationship Id="rId8" Type="http://schemas.openxmlformats.org/officeDocument/2006/relationships/slideLayout" Target="../slideLayouts/slideLayout41.xml"></Relationship><Relationship Id="rId9" Type="http://schemas.openxmlformats.org/officeDocument/2006/relationships/slideLayout" Target="../slideLayouts/slideLayout42.xml"></Relationship><Relationship Id="rId10" Type="http://schemas.openxmlformats.org/officeDocument/2006/relationships/slideLayout" Target="../slideLayouts/slideLayout43.xml"></Relationship><Relationship Id="rId11" Type="http://schemas.openxmlformats.org/officeDocument/2006/relationships/slideLayout" Target="../slideLayouts/slideLayout44.xml"></Relationship><Relationship Id="rId12" Type="http://schemas.openxmlformats.org/officeDocument/2006/relationships/theme" Target="../theme/theme4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/>
          </p:cNvSpPr>
          <p:nvPr>
            <p:ph type="title"/>
          </p:nvPr>
        </p:nvSpPr>
        <p:spPr>
          <a:xfrm rot="0">
            <a:off x="838200" y="365125"/>
            <a:ext cx="1051623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cap="none" dirty="0" smtClean="0" b="0" strike="noStrike">
                <a:latin typeface="맑은 고딕" charset="0"/>
                <a:ea typeface="맑은 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/>
          </p:cNvSpPr>
          <p:nvPr>
            <p:ph type="body"/>
          </p:nvPr>
        </p:nvSpPr>
        <p:spPr>
          <a:xfrm rot="0">
            <a:off x="838200" y="1825625"/>
            <a:ext cx="10516235" cy="4352290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algn="l" fontAlgn="auto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800" cap="none" dirty="0" smtClean="0" b="0" strike="noStrike">
                <a:latin typeface="맑은 고딕" charset="0"/>
                <a:ea typeface="맑은 고딕" charset="0"/>
              </a:rPr>
              <a:t>마스터 텍스트 스타일 편집</a:t>
            </a:r>
          </a:p>
          <a:p>
            <a:pPr marL="6858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400" cap="none" dirty="0" smtClean="0" b="0" strike="noStrike">
                <a:latin typeface="맑은 고딕" charset="0"/>
                <a:ea typeface="맑은 고딕" charset="0"/>
              </a:rPr>
              <a:t>둘째 수준</a:t>
            </a:r>
          </a:p>
          <a:p>
            <a:pPr marL="11430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2000" cap="none" dirty="0" smtClean="0" b="0" strike="noStrike">
                <a:latin typeface="맑은 고딕" charset="0"/>
                <a:ea typeface="맑은 고딕" charset="0"/>
              </a:rPr>
              <a:t>셋째 수준</a:t>
            </a:r>
          </a:p>
          <a:p>
            <a:pPr marL="16002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넷째 수준</a:t>
            </a:r>
          </a:p>
          <a:p>
            <a:pPr marL="2057400" indent="-228600" algn="l" fontAlgn="auto" defTabSz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/>
          </p:cNvSpPr>
          <p:nvPr>
            <p:ph type="dt"/>
          </p:nvPr>
        </p:nvSpPr>
        <p:spPr>
          <a:xfrm rot="0">
            <a:off x="8382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ko-KR" altLang="en-US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2019-04-09</a:t>
            </a:fld>
          </a:p>
        </p:txBody>
      </p:sp>
      <p:sp>
        <p:nvSpPr>
          <p:cNvPr id="5" name="바닥글 개체 틀 4"/>
          <p:cNvSpPr txBox="1">
            <a:spLocks/>
          </p:cNvSpPr>
          <p:nvPr>
            <p:ph type="ftr"/>
          </p:nvPr>
        </p:nvSpPr>
        <p:spPr>
          <a:xfrm rot="0">
            <a:off x="4038600" y="6356350"/>
            <a:ext cx="41154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6" name="슬라이드 번호 개체 틀 5"/>
          <p:cNvSpPr txBox="1">
            <a:spLocks/>
          </p:cNvSpPr>
          <p:nvPr>
            <p:ph type="sldNum"/>
          </p:nvPr>
        </p:nvSpPr>
        <p:spPr>
          <a:xfrm rot="0">
            <a:off x="8610600" y="6356350"/>
            <a:ext cx="2743835" cy="365760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cap="none" dirty="0" smtClean="0" b="0" strike="noStrike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</a:rPr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marL="0" indent="0" defTabSz="914400" latinLnBrk="1">
        <a:buNone/>
        <a:defRPr lang="ko-KR" smtClean="0" sz="4400" baseline="0">
          <a:solidFill>
            <a:srgbClr val="000000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•"/>
        <a:defRPr lang="ko-KR" smtClean="0" sz="2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●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»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rgbClr val="000000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  <p:timing>
    <p:tnLst>
      <p:par>
        <p:cTn id="1" dur="indefinite" restart="never" nodeType="tmRoot"/>
      </p:par>
    </p:tnLst>
  </p:timing>
</p:sldMaster>
</file>

<file path=ppt/slides/_rels/slide1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11.xml.rels><?xml version="1.0" encoding="UTF-8"?>
<Relationships xmlns="http://schemas.openxmlformats.org/package/2006/relationships"><Relationship Id="rId3" Type="http://schemas.openxmlformats.org/officeDocument/2006/relationships/image" Target="../media/image20.jpeg"></Relationship><Relationship Id="rId2" Type="http://schemas.openxmlformats.org/officeDocument/2006/relationships/notesSlide" Target="../notesSlides/notesSlide11.xml"></Relationship><Relationship Id="rId4" Type="http://schemas.openxmlformats.org/officeDocument/2006/relationships/image" Target="../media/image21.jpeg"></Relationship><Relationship Id="rId5" Type="http://schemas.openxmlformats.org/officeDocument/2006/relationships/slideLayout" Target="../slideLayouts/slideLayout7.xml"></Relationship></Relationships>
</file>

<file path=ppt/slides/_rels/slide12.xml.rels><?xml version="1.0" encoding="UTF-8"?>
<Relationships xmlns="http://schemas.openxmlformats.org/package/2006/relationships"><Relationship Id="rId8" Type="http://schemas.openxmlformats.org/officeDocument/2006/relationships/image" Target="../media/image27.gif"></Relationship><Relationship Id="rId3" Type="http://schemas.openxmlformats.org/officeDocument/2006/relationships/image" Target="../media/image22.png"></Relationship><Relationship Id="rId7" Type="http://schemas.openxmlformats.org/officeDocument/2006/relationships/image" Target="../media/image26.png"></Relationship><Relationship Id="rId2" Type="http://schemas.openxmlformats.org/officeDocument/2006/relationships/notesSlide" Target="../notesSlides/notesSlide12.xml"></Relationship><Relationship Id="rId6" Type="http://schemas.openxmlformats.org/officeDocument/2006/relationships/image" Target="../media/image25.png"></Relationship><Relationship Id="rId5" Type="http://schemas.openxmlformats.org/officeDocument/2006/relationships/image" Target="../media/image24.png"></Relationship><Relationship Id="rId10" Type="http://schemas.openxmlformats.org/officeDocument/2006/relationships/image" Target="../media/image29.png"></Relationship><Relationship Id="rId4" Type="http://schemas.openxmlformats.org/officeDocument/2006/relationships/image" Target="../media/image23.png"></Relationship><Relationship Id="rId9" Type="http://schemas.openxmlformats.org/officeDocument/2006/relationships/image" Target="../media/image28.png"></Relationship><Relationship Id="rId11" Type="http://schemas.openxmlformats.org/officeDocument/2006/relationships/slideLayout" Target="../slideLayouts/slideLayout7.xml"></Relationship></Relationships>
</file>

<file path=ppt/slides/_rels/slide13.xml.rels><?xml version="1.0" encoding="UTF-8"?>
<Relationships xmlns="http://schemas.openxmlformats.org/package/2006/relationships"><Relationship Id="rId3" Type="http://schemas.openxmlformats.org/officeDocument/2006/relationships/hyperlink" Target="http://172.16.4.9/hitea/" TargetMode="External"></Relationship><Relationship Id="rId2" Type="http://schemas.openxmlformats.org/officeDocument/2006/relationships/notesSlide" Target="../notesSlides/notesSlide13.xml"></Relationship><Relationship Id="rId4" Type="http://schemas.openxmlformats.org/officeDocument/2006/relationships/hyperlink" Target="http://172.16.4.9/hitea/" TargetMode="External"></Relationship><Relationship Id="rId5" Type="http://schemas.openxmlformats.org/officeDocument/2006/relationships/slideLayout" Target="../slideLayouts/slideLayout7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notesSlide" Target="../notesSlides/notesSlide14.xml"></Relationship><Relationship Id="rId4" Type="http://schemas.openxmlformats.org/officeDocument/2006/relationships/image" Target="../media/fImage3959542341.png"></Relationship><Relationship Id="rId6" Type="http://schemas.openxmlformats.org/officeDocument/2006/relationships/image" Target="../media/fImage3959543241.png"></Relationship><Relationship Id="rId7" Type="http://schemas.openxmlformats.org/officeDocument/2006/relationships/slideLayout" Target="../slideLayouts/slideLayout7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notesSlide" Target="../notesSlides/notesSlide15.xml"></Relationship><Relationship Id="rId5" Type="http://schemas.openxmlformats.org/officeDocument/2006/relationships/image" Target="../media/fImage567234266334.png"></Relationship><Relationship Id="rId6" Type="http://schemas.openxmlformats.org/officeDocument/2006/relationships/image" Target="../media/fImage463364296500.png"></Relationship><Relationship Id="rId7" Type="http://schemas.openxmlformats.org/officeDocument/2006/relationships/slideLayout" Target="../slideLayouts/slideLayout7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notesSlide" Target="../notesSlides/notesSlide16.xml"></Relationship><Relationship Id="rId4" Type="http://schemas.openxmlformats.org/officeDocument/2006/relationships/image" Target="../media/image34.png"></Relationship><Relationship Id="rId5" Type="http://schemas.openxmlformats.org/officeDocument/2006/relationships/slideLayout" Target="../slideLayouts/slideLayout7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12450976641.png"></Relationship><Relationship Id="rId3" Type="http://schemas.openxmlformats.org/officeDocument/2006/relationships/image" Target="../media/fImage64067678467.png"></Relationship><Relationship Id="rId4" Type="http://schemas.openxmlformats.org/officeDocument/2006/relationships/notesSlide" Target="../notesSlides/notesSlide17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0.xml"></Relationship><Relationship Id="rId2" Type="http://schemas.openxmlformats.org/officeDocument/2006/relationships/image" Target="../media/fImage2075557806334.png"></Relationship><Relationship Id="rId3" Type="http://schemas.openxmlformats.org/officeDocument/2006/relationships/image" Target="../media/fImage64067816500.png"></Relationship><Relationship Id="rId4" Type="http://schemas.openxmlformats.org/officeDocument/2006/relationships/notesSlide" Target="../notesSlides/notesSlide18.xml"></Relationship></Relationships>
</file>

<file path=ppt/slides/_rels/slide19.xml.rels><?xml version="1.0" encoding="UTF-8"?>
<Relationships xmlns="http://schemas.openxmlformats.org/package/2006/relationships"><Relationship Id="rId3" Type="http://schemas.openxmlformats.org/officeDocument/2006/relationships/image" Target="../media/image37.png"></Relationship><Relationship Id="rId2" Type="http://schemas.openxmlformats.org/officeDocument/2006/relationships/notesSlide" Target="../notesSlides/notesSlide19.xml"></Relationship><Relationship Id="rId4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3" Type="http://schemas.openxmlformats.org/officeDocument/2006/relationships/image" Target="../media/image3.png"></Relationship><Relationship Id="rId2" Type="http://schemas.openxmlformats.org/officeDocument/2006/relationships/image" Target="../media/image2.png"></Relationship><Relationship Id="rId5" Type="http://schemas.openxmlformats.org/officeDocument/2006/relationships/image" Target="../media/image5.png"></Relationship><Relationship Id="rId4" Type="http://schemas.openxmlformats.org/officeDocument/2006/relationships/image" Target="../media/image4.png"></Relationship><Relationship Id="rId8" Type="http://schemas.openxmlformats.org/officeDocument/2006/relationships/image" Target="../media/image8.png"></Relationship><Relationship Id="rId9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notesSlide" Target="../notesSlides/notesSlide20.xml"></Relationship><Relationship Id="rId3" Type="http://schemas.openxmlformats.org/officeDocument/2006/relationships/slideLayout" Target="../slideLayouts/slideLayout7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notesSlide" Target="../notesSlides/notesSlide21.xml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18.xml"></Relationship></Relationships>
</file>

<file path=ppt/slides/_rels/slide22.xml.rels><?xml version="1.0" encoding="UTF-8"?>
<Relationships xmlns="http://schemas.openxmlformats.org/package/2006/relationships"><Relationship Id="rId3" Type="http://schemas.openxmlformats.org/officeDocument/2006/relationships/image" Target="../media/image40.png"></Relationship><Relationship Id="rId2" Type="http://schemas.openxmlformats.org/officeDocument/2006/relationships/notesSlide" Target="../notesSlides/notesSlide22.xml"></Relationship><Relationship Id="rId6" Type="http://schemas.openxmlformats.org/officeDocument/2006/relationships/image" Target="../media/image43.png"></Relationship><Relationship Id="rId5" Type="http://schemas.openxmlformats.org/officeDocument/2006/relationships/image" Target="../media/image42.png"></Relationship><Relationship Id="rId4" Type="http://schemas.openxmlformats.org/officeDocument/2006/relationships/image" Target="../media/image41.png"></Relationship><Relationship Id="rId7" Type="http://schemas.openxmlformats.org/officeDocument/2006/relationships/slideLayout" Target="../slideLayouts/slideLayout18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44.png"></Relationship><Relationship Id="rId2" Type="http://schemas.openxmlformats.org/officeDocument/2006/relationships/notesSlide" Target="../notesSlides/notesSlide23.xml"></Relationship><Relationship Id="rId5" Type="http://schemas.openxmlformats.org/officeDocument/2006/relationships/image" Target="../media/image46.png"></Relationship><Relationship Id="rId4" Type="http://schemas.openxmlformats.org/officeDocument/2006/relationships/image" Target="../media/image45.png"></Relationship><Relationship Id="rId6" Type="http://schemas.openxmlformats.org/officeDocument/2006/relationships/slideLayout" Target="../slideLayouts/slideLayout18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7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3" Type="http://schemas.openxmlformats.org/officeDocument/2006/relationships/image" Target="../media/image12.jpeg"></Relationship><Relationship Id="rId2" Type="http://schemas.openxmlformats.org/officeDocument/2006/relationships/image" Target="../media/image11.jpe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3" Type="http://schemas.microsoft.com/office/2007/relationships/hdphoto" Target="../media/hdphoto1.wdp"></Relationship><Relationship Id="rId2" Type="http://schemas.openxmlformats.org/officeDocument/2006/relationships/image" Target="../media/image1.png"></Relationship><Relationship Id="rId4" Type="http://schemas.openxmlformats.org/officeDocument/2006/relationships/slideLayout" Target="../slideLayouts/slideLayout7.xml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fImage69873544641.png"></Relationship><Relationship Id="rId4" Type="http://schemas.openxmlformats.org/officeDocument/2006/relationships/image" Target="../media/fImage814547641.png"></Relationship><Relationship Id="rId5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3" Type="http://schemas.openxmlformats.org/officeDocument/2006/relationships/image" Target="../media/image15.png"></Relationship><Relationship Id="rId7" Type="http://schemas.openxmlformats.org/officeDocument/2006/relationships/image" Target="../media/image19.png"></Relationship><Relationship Id="rId2" Type="http://schemas.openxmlformats.org/officeDocument/2006/relationships/notesSlide" Target="../notesSlides/notesSlide9.xml"></Relationship><Relationship Id="rId6" Type="http://schemas.openxmlformats.org/officeDocument/2006/relationships/image" Target="../media/image18.png"></Relationship><Relationship Id="rId5" Type="http://schemas.openxmlformats.org/officeDocument/2006/relationships/image" Target="../media/image17.png"></Relationship><Relationship Id="rId8" Type="http://schemas.openxmlformats.org/officeDocument/2006/relationships/image" Target="../media/fImage816914528467.png"></Relationship><Relationship Id="rId9" Type="http://schemas.openxmlformats.org/officeDocument/2006/relationships/slideLayout" Target="../slideLayouts/slideLayout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54600" y="2127885"/>
            <a:ext cx="226441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19202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개발 기간		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168015" y="662305"/>
            <a:ext cx="8481695" cy="5325110"/>
            <a:chOff x="3168015" y="662305"/>
            <a:chExt cx="8481695" cy="532511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168015" y="662305"/>
              <a:ext cx="8481695" cy="3356610"/>
            </a:xfrm>
            <a:prstGeom prst="rect">
              <a:avLst/>
            </a:prstGeom>
            <a:noFill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68015" y="4018915"/>
              <a:ext cx="8481695" cy="19685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232660" cy="380111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개발 환경		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구현                           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3347233" y="667795"/>
          <a:ext cx="8128000" cy="519661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8128000"/>
              </a:tblGrid>
              <a:tr h="74764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JAVA</a:t>
                      </a:r>
                      <a:r>
                        <a:rPr lang="en-US" altLang="ko-KR" baseline="0" dirty="0" smtClean="0"/>
                        <a:t> HTML5 CSS JavaScript j-Query Spring Framework </a:t>
                      </a:r>
                      <a:r>
                        <a:rPr lang="en-US" altLang="ko-KR" baseline="0" dirty="0" err="1" smtClean="0"/>
                        <a:t>Orade</a:t>
                      </a:r>
                      <a:r>
                        <a:rPr lang="en-US" altLang="ko-KR" baseline="0" dirty="0" smtClean="0"/>
                        <a:t> 11g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baseline="0" dirty="0" smtClean="0"/>
                        <a:t>Tomcat8.0 </a:t>
                      </a:r>
                      <a:r>
                        <a:rPr lang="en-US" altLang="ko-KR" dirty="0" err="1" smtClean="0"/>
                        <a:t>MongoDB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Node.js</a:t>
                      </a:r>
                      <a:endParaRPr lang="ko-KR" altLang="en-US" dirty="0" smtClean="0"/>
                    </a:p>
                  </a:txBody>
                  <a:tcPr anchor="ctr"/>
                </a:tc>
              </a:tr>
              <a:tr h="428221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6208395" y="3432810"/>
            <a:ext cx="1080770" cy="1080770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048500" y="4523740"/>
            <a:ext cx="3976370" cy="1080770"/>
          </a:xfrm>
          <a:prstGeom prst="rect"/>
          <a:noFill/>
        </p:spPr>
      </p:pic>
      <p:pic>
        <p:nvPicPr>
          <p:cNvPr id="2052" name="Picture 4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418840" y="3430905"/>
            <a:ext cx="1440815" cy="1440815"/>
          </a:xfrm>
          <a:prstGeom prst="rect"/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5360" y="1805305"/>
            <a:ext cx="2879725" cy="1440180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43655" y="1805305"/>
            <a:ext cx="786130" cy="1440180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4733290" y="4069080"/>
            <a:ext cx="1440815" cy="1440815"/>
          </a:xfrm>
          <a:prstGeom prst="rect"/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20640" y="1805305"/>
            <a:ext cx="2894330" cy="144018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550785" y="3084195"/>
            <a:ext cx="3028950" cy="1440815"/>
          </a:xfrm>
          <a:prstGeom prst="rect"/>
          <a:noFill/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1328420" cy="160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>
            <a:spLocks/>
          </p:cNvSpPr>
          <p:nvPr/>
        </p:nvSpPr>
        <p:spPr>
          <a:xfrm rot="0">
            <a:off x="2521585" y="2793365"/>
            <a:ext cx="9657715" cy="830580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800" cap="none" dirty="0" smtClean="0" b="0" strike="noStrike">
                <a:latin typeface="a옛날사진관3" charset="0"/>
                <a:ea typeface="a옛날사진관3" charset="0"/>
              </a:rPr>
              <a:t>http://172.16.4.9/hitea/</a:t>
            </a:r>
            <a:endParaRPr lang="ko-KR" altLang="en-US" sz="4800" cap="none" dirty="0" smtClean="0" b="0" strike="noStrike"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그림 307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8300"/>
            <a:ext cx="6527165" cy="4687570"/>
          </a:xfrm>
          <a:prstGeom prst="rect"/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그림 30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258310" y="360045"/>
            <a:ext cx="6527165" cy="466217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sp>
        <p:nvSpPr>
          <p:cNvPr id="7" name="TextBox 6"/>
          <p:cNvSpPr txBox="1">
            <a:spLocks/>
          </p:cNvSpPr>
          <p:nvPr/>
        </p:nvSpPr>
        <p:spPr>
          <a:xfrm rot="0">
            <a:off x="4784090" y="5369560"/>
            <a:ext cx="5779770" cy="119951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첫 화면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로그인, 자동 로그인, 회원가입, 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>
            <a:spLocks/>
          </p:cNvSpPr>
          <p:nvPr/>
        </p:nvSpPr>
        <p:spPr>
          <a:xfrm rot="0">
            <a:off x="3206750" y="4542155"/>
            <a:ext cx="3516630" cy="1753235"/>
          </a:xfrm>
          <a:prstGeom prst="rect"/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회원가입 4단계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1단계) 가입 약관 동의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2단계) 필수 정보 입력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3단계) 개인 정보 입력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50800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이전 보기 가능 함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4단계) 가입 완료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 rot="0">
            <a:off x="7746365" y="1605280"/>
            <a:ext cx="4086225" cy="92392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아이디 비밀번호 찾기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※ 비밀번호찾기 할때 가입 했던 메일로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  임시 비밀 번호를 발급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pic>
        <p:nvPicPr>
          <p:cNvPr id="1028" name="그림 102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26995" y="69850"/>
            <a:ext cx="4680585" cy="3926840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  <p:pic>
        <p:nvPicPr>
          <p:cNvPr id="1030" name="그림 10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23150" y="2710180"/>
            <a:ext cx="4680585" cy="3960495"/>
          </a:xfrm>
          <a:prstGeom prst="rect"/>
          <a:noFill/>
          <a:ln w="0"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2657475" y="146050"/>
            <a:ext cx="4679950" cy="3936365"/>
          </a:xfrm>
          <a:prstGeom prst="rect"/>
          <a:noFill/>
        </p:spPr>
      </p:pic>
      <p:pic>
        <p:nvPicPr>
          <p:cNvPr id="2051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7443470" y="2657475"/>
            <a:ext cx="4680585" cy="3946525"/>
          </a:xfrm>
          <a:prstGeom prst="rect"/>
          <a:noFill/>
        </p:spPr>
      </p:pic>
      <p:sp>
        <p:nvSpPr>
          <p:cNvPr id="10" name="직사각형 9"/>
          <p:cNvSpPr>
            <a:spLocks/>
          </p:cNvSpPr>
          <p:nvPr/>
        </p:nvSpPr>
        <p:spPr>
          <a:xfrm rot="0">
            <a:off x="7657465" y="659765"/>
            <a:ext cx="425323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게시글, 내가 가입한 모임,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내가 만든 모임, 내가 누른 좋아요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게시글, 팔로우, 팔로잉을 보고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   내 정보를 수정하고 탈퇴할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1" name="직사각형 10"/>
          <p:cNvSpPr>
            <a:spLocks/>
          </p:cNvSpPr>
          <p:nvPr/>
        </p:nvSpPr>
        <p:spPr>
          <a:xfrm rot="0">
            <a:off x="2766060" y="4641850"/>
            <a:ext cx="4445000" cy="175323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다른 사람이 보는 내 페이지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qwe와 팔로우를 할 수 있으며,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qew이에 팔로우, 팔로잉, 게시글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등을 볼 수 있다. 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또, qwe이와 팔로우를 하면 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  <a:p>
            <a:pPr marL="0" indent="25400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a옛날사진관3" charset="0"/>
                <a:ea typeface="a옛날사진관3" charset="0"/>
              </a:rPr>
              <a:t>메시지를 주고 받을 수 있다.</a:t>
            </a:r>
            <a:endParaRPr lang="ko-KR" altLang="en-US" sz="18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 rot="0">
            <a:off x="3783330" y="979805"/>
            <a:ext cx="6966585" cy="4452620"/>
            <a:chOff x="3783330" y="979805"/>
            <a:chExt cx="6966585" cy="4452620"/>
          </a:xfrm>
        </p:grpSpPr>
        <p:pic>
          <p:nvPicPr>
            <p:cNvPr id="14" name="그림 13" descr="C:/Users/soldesk4-11/AppData/Roaming/PolarisOffice/ETemp/2436_4894912/fImage1245097664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805"/>
              <a:ext cx="6966585" cy="4452620"/>
            </a:xfrm>
            <a:prstGeom prst="rect"/>
            <a:noFill/>
          </p:spPr>
        </p:pic>
        <p:pic>
          <p:nvPicPr>
            <p:cNvPr id="14338" name="그림 14337" descr="C:/Users/soldesk4-11/AppData/Roaming/PolarisOffice/ETemp/2436_4894912/fImage64067678467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82725"/>
              <a:ext cx="1732280" cy="3470910"/>
            </a:xfrm>
            <a:prstGeom prst="rect"/>
            <a:noFill/>
          </p:spPr>
        </p:pic>
      </p:grpSp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 rot="0">
            <a:off x="3114040" y="307975"/>
            <a:ext cx="7080250" cy="55435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올리는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 rot="0">
            <a:off x="4927600" y="5486400"/>
            <a:ext cx="4034790" cy="1200785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글 올리기, 해시태그 걸기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다중 파일 업로드 &amp; Drag and Drop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-"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 파일 미리 보기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15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9" name="TextBox 1433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도형 4"/>
          <p:cNvSpPr>
            <a:spLocks/>
          </p:cNvSpPr>
          <p:nvPr/>
        </p:nvSpPr>
        <p:spPr>
          <a:xfrm rot="0">
            <a:off x="0" y="0"/>
            <a:ext cx="2520950" cy="6858635"/>
          </a:xfrm>
          <a:prstGeom prst="rect"/>
          <a:solidFill>
            <a:schemeClr val="tx1">
              <a:lumMod val="85000"/>
              <a:lumOff val="15000"/>
              <a:alpha val="8988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 rot="0">
            <a:off x="3114040" y="307975"/>
            <a:ext cx="7080250" cy="482600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cap="none" dirty="0" smtClean="0" b="0" strike="noStrike">
                <a:latin typeface="a옛날사진관3" charset="0"/>
                <a:ea typeface="a옛날사진관3" charset="0"/>
              </a:rPr>
              <a:t>게시글 보이는 화면</a:t>
            </a:r>
            <a:endParaRPr lang="ko-KR" altLang="en-US" sz="2000" cap="none" dirty="0" smtClean="0" b="0" strike="noStrike">
              <a:latin typeface="a옛날사진관3" charset="0"/>
              <a:ea typeface="a옛날사진관3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 rot="0">
            <a:off x="3783330" y="979170"/>
            <a:ext cx="6961505" cy="4453890"/>
            <a:chOff x="3783330" y="979170"/>
            <a:chExt cx="6961505" cy="4453890"/>
          </a:xfrm>
        </p:grpSpPr>
        <p:pic>
          <p:nvPicPr>
            <p:cNvPr id="16" name="그림 15" descr="C:/Users/soldesk4-11/AppData/Roaming/PolarisOffice/ETemp/2436_4894912/fImage2075557806334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3783330" y="979170"/>
              <a:ext cx="6961505" cy="4453890"/>
            </a:xfrm>
            <a:prstGeom prst="rect"/>
            <a:noFill/>
          </p:spPr>
        </p:pic>
        <p:pic>
          <p:nvPicPr>
            <p:cNvPr id="6" name="그림 5" descr="C:/Users/soldesk4-11/AppData/Roaming/PolarisOffice/ETemp/2436_4894912/fImage64067816500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8877300" y="1444625"/>
              <a:ext cx="1757680" cy="3521710"/>
            </a:xfrm>
            <a:prstGeom prst="rect"/>
            <a:noFill/>
          </p:spPr>
        </p:pic>
      </p:grpSp>
      <p:sp>
        <p:nvSpPr>
          <p:cNvPr id="9" name="텍스트 상자 8"/>
          <p:cNvSpPr txBox="1">
            <a:spLocks/>
          </p:cNvSpPr>
          <p:nvPr/>
        </p:nvSpPr>
        <p:spPr>
          <a:xfrm rot="0">
            <a:off x="4928235" y="5486400"/>
            <a:ext cx="4318635" cy="923925"/>
          </a:xfrm>
          <a:prstGeom prst="rect"/>
          <a:noFill/>
        </p:spPr>
        <p:txBody>
          <a:bodyPr wrap="squar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좋아요 및 신고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게시글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 strike="noStrike">
                <a:latin typeface="맑은 고딕" charset="0"/>
                <a:ea typeface="맑은 고딕" charset="0"/>
              </a:rPr>
              <a:t>댓글쓰기 및 삭제</a:t>
            </a:r>
            <a:endParaRPr lang="ko-KR" altLang="en-US" sz="1800" cap="none" dirty="0" smtClean="0" b="0" strike="noStrike">
              <a:latin typeface="맑은 고딕" charset="0"/>
              <a:ea typeface="맑은 고딕" charset="0"/>
            </a:endParaRPr>
          </a:p>
        </p:txBody>
      </p:sp>
      <p:cxnSp>
        <p:nvCxnSpPr>
          <p:cNvPr id="17" name="도형 16"/>
          <p:cNvCxnSpPr/>
          <p:nvPr/>
        </p:nvCxnSpPr>
        <p:spPr>
          <a:xfrm rot="0">
            <a:off x="263525" y="1452880"/>
            <a:ext cx="1980565" cy="635"/>
          </a:xfrm>
          <a:prstGeom prst="line"/>
          <a:ln w="22225" cap="flat" cmpd="sng">
            <a:solidFill>
              <a:srgbClr val="F9AF0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>
            <a:spLocks/>
          </p:cNvSpPr>
          <p:nvPr/>
        </p:nvSpPr>
        <p:spPr>
          <a:xfrm rot="0">
            <a:off x="165735" y="161290"/>
            <a:ext cx="2413635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60" y="161290"/>
            <a:ext cx="6965950" cy="434530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15" y="5270500"/>
            <a:ext cx="409194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 rot="0">
            <a:off x="0" y="0"/>
            <a:ext cx="12193270" cy="6859270"/>
          </a:xfrm>
          <a:prstGeom prst="rect"/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 strike="noStrike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0800000"/>
              </a:gradFill>
              <a:latin typeface="a옛날사진관3" charset="0"/>
              <a:ea typeface="a옛날사진관3" charset="0"/>
            </a:endParaRPr>
          </a:p>
        </p:txBody>
      </p:sp>
      <p:sp>
        <p:nvSpPr>
          <p:cNvPr id="29" name="모서리가 둥근 직사각형 28"/>
          <p:cNvSpPr>
            <a:spLocks/>
          </p:cNvSpPr>
          <p:nvPr/>
        </p:nvSpPr>
        <p:spPr>
          <a:xfrm rot="0">
            <a:off x="9946005" y="198120"/>
            <a:ext cx="1925320" cy="849630"/>
          </a:xfrm>
          <a:prstGeom prst="roundRect"/>
          <a:noFill/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000" cap="none" dirty="0" smtClean="0" b="1" strike="noStrike">
                <a:gradFill>
                  <a:gsLst>
                    <a:gs pos="0">
                      <a:schemeClr val="accent2">
                        <a:lumMod val="60000"/>
                        <a:lumOff val="40000"/>
                      </a:schemeClr>
                    </a:gs>
                    <a:gs pos="54000">
                      <a:srgbClr val="E76914">
                        <a:alpha val="70000"/>
                      </a:srgb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옛날사진관3" charset="0"/>
                <a:ea typeface="a옛날사진관3" charset="0"/>
              </a:rPr>
              <a:t>목차</a:t>
            </a:r>
            <a:endParaRPr lang="ko-KR" altLang="en-US" sz="5000" cap="none" dirty="0" smtClean="0" b="1" strike="noStrike">
              <a:gradFill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54000">
                    <a:srgbClr val="E76914">
                      <a:alpha val="70000"/>
                    </a:srgbClr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atin typeface="a옛날사진관3" charset="0"/>
              <a:ea typeface="a옛날사진관3" charset="0"/>
            </a:endParaRPr>
          </a:p>
        </p:txBody>
      </p:sp>
      <p:grpSp>
        <p:nvGrpSpPr>
          <p:cNvPr id="48" name="그룹 47"/>
          <p:cNvGrpSpPr/>
          <p:nvPr/>
        </p:nvGrpSpPr>
        <p:grpSpPr>
          <a:xfrm rot="0">
            <a:off x="497205" y="615950"/>
            <a:ext cx="9324975" cy="1831340"/>
            <a:chOff x="497205" y="615950"/>
            <a:chExt cx="9324975" cy="1831340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497205" y="97028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1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 rot="0">
              <a:off x="1757680" y="615950"/>
              <a:ext cx="8064500" cy="1828800"/>
              <a:chOff x="1757680" y="615950"/>
              <a:chExt cx="8064500" cy="1828800"/>
            </a:xfrm>
          </p:grpSpPr>
          <p:grpSp>
            <p:nvGrpSpPr>
              <p:cNvPr id="46" name="그룹 45"/>
              <p:cNvGrpSpPr/>
              <p:nvPr/>
            </p:nvGrpSpPr>
            <p:grpSpPr>
              <a:xfrm rot="0">
                <a:off x="2261870" y="1362710"/>
                <a:ext cx="7560310" cy="1082040"/>
                <a:chOff x="2261870" y="1362710"/>
                <a:chExt cx="7560310" cy="1082040"/>
              </a:xfrm>
            </p:grpSpPr>
            <p:sp>
              <p:nvSpPr>
                <p:cNvPr id="3" name="TextBox 2"/>
                <p:cNvSpPr txBox="1">
                  <a:spLocks/>
                </p:cNvSpPr>
                <p:nvPr/>
              </p:nvSpPr>
              <p:spPr>
                <a:xfrm rot="0">
                  <a:off x="3693160" y="1466215"/>
                  <a:ext cx="165862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팀 소개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 팀 이름 및 구성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  <p:pic>
              <p:nvPicPr>
                <p:cNvPr id="9" name="그림 8"/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6097270" y="1363980"/>
                  <a:ext cx="1227455" cy="1080770"/>
                </a:xfrm>
                <a:prstGeom prst="rect"/>
                <a:noFill/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 rotWithShape="1"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 rot="0">
                  <a:off x="2261870" y="1362710"/>
                  <a:ext cx="1168400" cy="1008380"/>
                </a:xfrm>
                <a:prstGeom prst="rect"/>
                <a:noFill/>
              </p:spPr>
            </p:pic>
            <p:sp>
              <p:nvSpPr>
                <p:cNvPr id="12" name="TextBox 11"/>
                <p:cNvSpPr txBox="1">
                  <a:spLocks/>
                </p:cNvSpPr>
                <p:nvPr/>
              </p:nvSpPr>
              <p:spPr>
                <a:xfrm rot="0">
                  <a:off x="7659370" y="1468120"/>
                  <a:ext cx="2162810" cy="868680"/>
                </a:xfrm>
                <a:prstGeom prst="rect"/>
                <a:noFill/>
              </p:spPr>
              <p:txBody>
                <a:bodyPr wrap="none" lIns="91440" tIns="45720" rIns="91440" bIns="45720" numCol="1" vert="horz" anchor="t">
                  <a:spAutoFit/>
                </a:bodyPr>
                <a:lstStyle/>
                <a:p>
                  <a:pPr marL="0" indent="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2600" cap="none" dirty="0" smtClean="0" b="0" strike="noStrike">
                      <a:latin typeface="a옛날사진관3" charset="0"/>
                      <a:ea typeface="a옛날사진관3" charset="0"/>
                    </a:rPr>
                    <a:t>프로젝트 개요</a:t>
                  </a:r>
                  <a:endParaRPr lang="ko-KR" altLang="en-US" sz="2600" cap="none" dirty="0" smtClean="0" b="0" strike="noStrike">
                    <a:latin typeface="a옛날사진관3" charset="0"/>
                    <a:ea typeface="a옛날사진관3" charset="0"/>
                  </a:endParaRPr>
                </a:p>
                <a:p>
                  <a:pPr marL="342900" indent="-342900" algn="l" fontAlgn="auto" defTabSz="914400" eaLnBrk="0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r>
                    <a:rPr lang="en-US" altLang="ko-KR" sz="1600" cap="none" dirty="0" smtClean="0" b="0" strike="noStrike">
                      <a:latin typeface="a옛날사진관3" charset="0"/>
                      <a:ea typeface="a옛날사진관3" charset="0"/>
                    </a:rPr>
                    <a:t> 콘셉트 및 기대효과</a:t>
                  </a:r>
                  <a:endParaRPr lang="ko-KR" altLang="en-US" sz="1600" cap="none" dirty="0" smtClean="0" b="0" strike="noStrike">
                    <a:latin typeface="a옛날사진관3" charset="0"/>
                    <a:ea typeface="a옛날사진관3" charset="0"/>
                  </a:endParaRPr>
                </a:p>
              </p:txBody>
            </p:sp>
          </p:grpSp>
          <p:sp>
            <p:nvSpPr>
              <p:cNvPr id="30" name="TextBox 29"/>
              <p:cNvSpPr txBox="1">
                <a:spLocks/>
              </p:cNvSpPr>
              <p:nvPr/>
            </p:nvSpPr>
            <p:spPr>
              <a:xfrm rot="0">
                <a:off x="1757680" y="615950"/>
                <a:ext cx="3616960" cy="63182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5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프로젝트 소개</a:t>
                </a:r>
                <a:endParaRPr lang="ko-KR" altLang="en-US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0" name="그룹 49"/>
          <p:cNvGrpSpPr/>
          <p:nvPr/>
        </p:nvGrpSpPr>
        <p:grpSpPr>
          <a:xfrm rot="0">
            <a:off x="364490" y="2583180"/>
            <a:ext cx="11473815" cy="2127885"/>
            <a:chOff x="364490" y="2583180"/>
            <a:chExt cx="11473815" cy="2127885"/>
          </a:xfrm>
        </p:grpSpPr>
        <p:sp>
          <p:nvSpPr>
            <p:cNvPr id="41" name="사각형: 둥근 모서리 40"/>
            <p:cNvSpPr>
              <a:spLocks/>
            </p:cNvSpPr>
            <p:nvPr/>
          </p:nvSpPr>
          <p:spPr>
            <a:xfrm rot="0">
              <a:off x="364490" y="2583180"/>
              <a:ext cx="11473815" cy="2127885"/>
            </a:xfrm>
            <a:prstGeom prst="roundRect">
              <a:avLst>
                <a:gd name="adj" fmla="val 11111"/>
              </a:avLst>
            </a:prstGeom>
            <a:solidFill>
              <a:srgbClr val="FAC03D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10" name="TextBox 9"/>
            <p:cNvSpPr txBox="1">
              <a:spLocks/>
            </p:cNvSpPr>
            <p:nvPr/>
          </p:nvSpPr>
          <p:spPr>
            <a:xfrm rot="0">
              <a:off x="497205" y="2983230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2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 rot="0">
              <a:off x="1774825" y="2705735"/>
              <a:ext cx="7987665" cy="1814830"/>
              <a:chOff x="1774825" y="2705735"/>
              <a:chExt cx="7987665" cy="1814830"/>
            </a:xfrm>
          </p:grpSpPr>
          <p:sp>
            <p:nvSpPr>
              <p:cNvPr id="13" name="TextBox 12"/>
              <p:cNvSpPr txBox="1">
                <a:spLocks/>
              </p:cNvSpPr>
              <p:nvPr/>
            </p:nvSpPr>
            <p:spPr>
              <a:xfrm rot="0">
                <a:off x="3697605" y="3428365"/>
                <a:ext cx="1443355" cy="1053465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DB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 </a:t>
                </a: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ER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sp>
            <p:nvSpPr>
              <p:cNvPr id="14" name="TextBox 13"/>
              <p:cNvSpPr txBox="1">
                <a:spLocks/>
              </p:cNvSpPr>
              <p:nvPr/>
            </p:nvSpPr>
            <p:spPr>
              <a:xfrm rot="0">
                <a:off x="7759700" y="3455035"/>
                <a:ext cx="2002790" cy="1065530"/>
              </a:xfrm>
              <a:prstGeom prst="rect"/>
              <a:noFill/>
            </p:spPr>
            <p:txBody>
              <a:bodyPr wrap="non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600" cap="none" dirty="0" smtClean="0" b="0" strike="noStrike">
                    <a:latin typeface="a옛날사진관3" charset="0"/>
                    <a:ea typeface="a옛날사진관3" charset="0"/>
                  </a:rPr>
                  <a:t>기능 설계</a:t>
                </a:r>
                <a:endParaRPr lang="ko-KR" altLang="en-US" sz="2600" cap="none" dirty="0" smtClean="0" b="0" strike="noStrike"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 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1600" cap="none" dirty="0" smtClean="0" b="0" strike="noStrike">
                    <a:solidFill>
                      <a:schemeClr val="tx1"/>
                    </a:solidFill>
                    <a:latin typeface="a옛날사진관3" charset="0"/>
                    <a:ea typeface="a옛날사진관3" charset="0"/>
                  </a:rPr>
                  <a:t>Use Case Diagram</a:t>
                </a:r>
                <a:endParaRPr lang="ko-KR" altLang="en-US" sz="1600" cap="none" dirty="0" smtClean="0" b="0" strike="noStrike">
                  <a:solidFill>
                    <a:schemeClr val="tx1"/>
                  </a:solidFill>
                  <a:latin typeface="a옛날사진관3" charset="0"/>
                  <a:ea typeface="a옛날사진관3" charset="0"/>
                </a:endParaRPr>
              </a:p>
            </p:txBody>
          </p:sp>
          <p:pic>
            <p:nvPicPr>
              <p:cNvPr id="16" name="그림 15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248535" y="3428365"/>
                <a:ext cx="1259205" cy="1080770"/>
              </a:xfrm>
              <a:prstGeom prst="rect"/>
              <a:noFill/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6056630" y="3470910"/>
                <a:ext cx="1263650" cy="1008380"/>
              </a:xfrm>
              <a:prstGeom prst="rect"/>
              <a:noFill/>
            </p:spPr>
          </p:pic>
          <p:sp>
            <p:nvSpPr>
              <p:cNvPr id="31" name="TextBox 30"/>
              <p:cNvSpPr txBox="1">
                <a:spLocks/>
              </p:cNvSpPr>
              <p:nvPr/>
            </p:nvSpPr>
            <p:spPr>
              <a:xfrm rot="0">
                <a:off x="1774825" y="2705735"/>
                <a:ext cx="3677285" cy="647065"/>
              </a:xfrm>
              <a:prstGeom prst="rect"/>
              <a:noFill/>
            </p:spPr>
            <p:txBody>
              <a:bodyPr wrap="square" lIns="91440" tIns="45720" rIns="91440" bIns="45720" numCol="1" vert="horz" anchor="t">
                <a:spAutoFit/>
              </a:bodyPr>
              <a:lstStyle/>
              <a:p>
                <a:pPr marL="0" indent="0" algn="l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3600" cap="none" dirty="0" smtClean="0" b="0" strike="noStrike">
                    <a:solidFill>
                      <a:schemeClr val="bg1"/>
                    </a:solidFill>
                    <a:latin typeface="a옛날사진관3" charset="0"/>
                    <a:ea typeface="a옛날사진관3" charset="0"/>
                  </a:rPr>
                  <a:t>DB 및 기능 설계</a:t>
                </a:r>
                <a:endParaRPr lang="ko-KR" altLang="en-US" sz="36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endParaRPr>
              </a:p>
            </p:txBody>
          </p:sp>
        </p:grpSp>
      </p:grpSp>
      <p:grpSp>
        <p:nvGrpSpPr>
          <p:cNvPr id="51" name="그룹 50"/>
          <p:cNvGrpSpPr/>
          <p:nvPr/>
        </p:nvGrpSpPr>
        <p:grpSpPr>
          <a:xfrm rot="0">
            <a:off x="495935" y="4844415"/>
            <a:ext cx="4895850" cy="1774190"/>
            <a:chOff x="495935" y="4844415"/>
            <a:chExt cx="4895850" cy="1774190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 rot="0">
              <a:off x="495935" y="5085715"/>
              <a:ext cx="1697355" cy="1477010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90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3</a:t>
              </a:r>
              <a:endParaRPr lang="ko-KR" altLang="en-US" sz="90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32" name="TextBox 31"/>
            <p:cNvSpPr txBox="1">
              <a:spLocks/>
            </p:cNvSpPr>
            <p:nvPr/>
          </p:nvSpPr>
          <p:spPr>
            <a:xfrm rot="0">
              <a:off x="1774825" y="4844415"/>
              <a:ext cx="3616960" cy="63182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500" cap="none" dirty="0" smtClean="0" b="0" strike="noStrike">
                  <a:solidFill>
                    <a:schemeClr val="bg1"/>
                  </a:solidFill>
                  <a:latin typeface="a옛날사진관3" charset="0"/>
                  <a:ea typeface="a옛날사진관3" charset="0"/>
                </a:rPr>
                <a:t>기능 구현</a:t>
              </a:r>
              <a:endParaRPr lang="ko-KR" altLang="en-US" sz="3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 rot="0">
              <a:off x="3698240" y="5776595"/>
              <a:ext cx="1266190" cy="831215"/>
            </a:xfrm>
            <a:prstGeom prst="rect"/>
            <a:noFill/>
          </p:spPr>
          <p:txBody>
            <a:bodyPr wrap="square" lIns="91440" tIns="45720" rIns="91440" bIns="45720" numCol="1" vert="horz" anchor="t">
              <a:spAutoFit/>
            </a:bodyPr>
            <a:lstStyle/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개발 기간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cap="none" dirty="0" smtClean="0" b="0" strike="noStrike">
                  <a:latin typeface="a옛날사진관3" charset="0"/>
                  <a:ea typeface="a옛날사진관3" charset="0"/>
                </a:rPr>
                <a:t>개밸 환경</a:t>
              </a:r>
              <a:endParaRPr lang="ko-KR" altLang="en-US" sz="1600" cap="none" dirty="0" smtClean="0" b="0" strike="noStrike">
                <a:latin typeface="a옛날사진관3" charset="0"/>
                <a:ea typeface="a옛날사진관3" charset="0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0">
              <a:off x="2255520" y="5537835"/>
              <a:ext cx="1077595" cy="108077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163512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3000" cy="3804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>
              <a:lnSpc>
                <a:spcPct val="120000"/>
              </a:lnSpc>
            </a:pPr>
            <a:r>
              <a:rPr lang="ko-KR" altLang="en-US" sz="22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2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기간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개발 환경</a:t>
            </a: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 smtClean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accent4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구현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            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875" y="538480"/>
            <a:ext cx="54483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45790" y="161290"/>
            <a:ext cx="4307205" cy="41744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8404860" y="538480"/>
            <a:ext cx="2772410" cy="2585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개까지 생성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에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관한 공지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3)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눌러 확장하여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4)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카테고리별로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확인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18338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74360" y="532130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090035" y="232981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090035" y="3507105"/>
            <a:ext cx="187960" cy="1879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83380" y="4981575"/>
            <a:ext cx="2772410" cy="92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만들기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분류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정책 확인 후 만들기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0" y="3695065"/>
            <a:ext cx="4331335" cy="2867660"/>
          </a:xfrm>
          <a:prstGeom prst="rect">
            <a:avLst/>
          </a:prstGeom>
          <a:noFill/>
        </p:spPr>
      </p:pic>
      <p:sp>
        <p:nvSpPr>
          <p:cNvPr id="7171" name="TextBox 7170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03525" y="2164715"/>
            <a:ext cx="1855470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태그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SNS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3525" y="319405"/>
            <a:ext cx="4374515" cy="159575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83245" y="319405"/>
            <a:ext cx="3755390" cy="1595755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8285" y="3550285"/>
            <a:ext cx="4893945" cy="2261235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83245" y="3550285"/>
            <a:ext cx="3799205" cy="226123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8183245" y="216471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록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03525" y="6087745"/>
            <a:ext cx="1042035" cy="369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3245" y="6087745"/>
            <a:ext cx="273113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 등록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</a:p>
        </p:txBody>
      </p:sp>
      <p:sp>
        <p:nvSpPr>
          <p:cNvPr id="2054" name="TextBox 2053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xmlns="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33140" y="2730500"/>
            <a:ext cx="739965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이 페이지에서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티백장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위임 및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강제 탈퇴를 시킬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4325" y="3477260"/>
            <a:ext cx="3249930" cy="1720215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4455" y="281305"/>
            <a:ext cx="6264275" cy="225679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656070" y="3757295"/>
            <a:ext cx="3164840" cy="92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회원목록 확인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 및 거절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수락 및 거절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4325" y="5333365"/>
            <a:ext cx="3249930" cy="148717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6656070" y="5499100"/>
            <a:ext cx="4074795" cy="646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공지 수정 버튼 클릭 후 수정 가능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(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수정 시 공지 전송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77" name="TextBox 3076"/>
          <p:cNvSpPr txBox="1">
            <a:spLocks/>
          </p:cNvSpPr>
          <p:nvPr/>
        </p:nvSpPr>
        <p:spPr>
          <a:xfrm rot="0">
            <a:off x="165735" y="161290"/>
            <a:ext cx="2413000" cy="3804920"/>
          </a:xfrm>
          <a:prstGeom prst="rect"/>
          <a:noFill/>
        </p:spPr>
        <p:txBody>
          <a:bodyPr wrap="none" lIns="91440" tIns="45720" rIns="91440" bIns="45720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3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구현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기간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개발 환경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구현</a:t>
            </a: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                          </a:t>
            </a: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8960" y="2959735"/>
            <a:ext cx="3400425" cy="938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5160" y="2127885"/>
            <a:ext cx="3260725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2130" y="723900"/>
            <a:ext cx="8686800" cy="541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10" y="549275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040" y="311150"/>
            <a:ext cx="7079615" cy="461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5" y="1106805"/>
            <a:ext cx="1863725" cy="1863725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605" y="1132205"/>
            <a:ext cx="1826895" cy="1826895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4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320" y="3289300"/>
            <a:ext cx="2308860" cy="1126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040" y="307975"/>
            <a:ext cx="7079615" cy="454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0"/>
            <a:ext cx="205740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6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288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35" y="161290"/>
            <a:ext cx="2432050" cy="3065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</a:t>
            </a:r>
            <a:r>
              <a:rPr lang="ko-KR" altLang="en-US" sz="1500" dirty="0" err="1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기대 효과   ◀</a:t>
            </a:r>
            <a:endParaRPr lang="ko-KR" altLang="en-US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97985" y="2127885"/>
            <a:ext cx="3774440" cy="209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344420" cy="2991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</a:t>
            </a:r>
            <a:endParaRPr lang="en-US" altLang="ko-KR" sz="1500" dirty="0" smtClean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- ER Diagram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- Use </a:t>
            </a: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Case </a:t>
            </a:r>
            <a:r>
              <a:rPr lang="en-US" altLang="ko-KR" sz="1500" dirty="0" smtClean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Diagram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/>
          <p:cNvGrpSpPr/>
          <p:nvPr/>
        </p:nvGrpSpPr>
        <p:grpSpPr>
          <a:xfrm rot="0">
            <a:off x="2698115" y="169545"/>
            <a:ext cx="9493250" cy="6777990"/>
            <a:chOff x="2698115" y="169545"/>
            <a:chExt cx="9493250" cy="6777990"/>
          </a:xfrm>
        </p:grpSpPr>
        <p:grpSp>
          <p:nvGrpSpPr>
            <p:cNvPr id="12" name="그룹 11"/>
            <p:cNvGrpSpPr/>
            <p:nvPr/>
          </p:nvGrpSpPr>
          <p:grpSpPr>
            <a:xfrm>
              <a:off x="2698115" y="169545"/>
              <a:ext cx="9492615" cy="6777355"/>
              <a:chOff x="2698115" y="169545"/>
              <a:chExt cx="9492615" cy="6777355"/>
            </a:xfrm>
          </p:grpSpPr>
          <p:pic>
            <p:nvPicPr>
              <p:cNvPr id="10" name="그림 9" descr="C:/Users/soldesk4-11/AppData/Roaming/PolarisOffice/ETemp/2720_4501944/fImage69873544641.pn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 rot="0">
                <a:off x="2698115" y="169545"/>
                <a:ext cx="9305290" cy="6568440"/>
              </a:xfrm>
              <a:prstGeom prst="rect"/>
              <a:noFill/>
            </p:spPr>
          </p:pic>
          <p:sp>
            <p:nvSpPr>
              <p:cNvPr id="11" name="도형 10"/>
              <p:cNvSpPr>
                <a:spLocks/>
              </p:cNvSpPr>
              <p:nvPr/>
            </p:nvSpPr>
            <p:spPr>
              <a:xfrm rot="0">
                <a:off x="10962640" y="6482080"/>
                <a:ext cx="1228725" cy="465454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13" name="그림 12" descr="C:/Users/soldesk4-11/AppData/Roaming/PolarisOffice/ETemp/2720_4501944/fImage814547641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612640" y="292735"/>
              <a:ext cx="1593850" cy="969010"/>
            </a:xfrm>
            <a:prstGeom prst="rect"/>
            <a:noFill/>
          </p:spPr>
        </p:pic>
      </p:grp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0" y="0"/>
            <a:ext cx="25203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700"/>
            <a:ext cx="1979930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0">
            <a:off x="3199130" y="314325"/>
            <a:ext cx="3571240" cy="2584450"/>
          </a:xfrm>
          <a:prstGeom prst="rect"/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5489575" y="3491865"/>
            <a:ext cx="2177415" cy="2585085"/>
          </a:xfrm>
          <a:prstGeom prst="rect"/>
          <a:noFill/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5" r="9636" b="3664"/>
          <a:stretch>
            <a:fillRect/>
          </a:stretch>
        </p:blipFill>
        <p:spPr bwMode="auto">
          <a:xfrm rot="0">
            <a:off x="7941310" y="3496945"/>
            <a:ext cx="3994785" cy="2584450"/>
          </a:xfrm>
          <a:prstGeom prst="rect"/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0">
            <a:off x="2954020" y="3490595"/>
            <a:ext cx="2192655" cy="2585085"/>
          </a:xfrm>
          <a:prstGeom prst="rect"/>
          <a:noFill/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35" y="161290"/>
            <a:ext cx="2411095" cy="2989580"/>
          </a:xfrm>
          <a:prstGeom prst="rect">
            <a:avLst/>
          </a:prstGeom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2</a:t>
            </a:r>
            <a:endParaRPr lang="ko-KR" altLang="en-US" sz="4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및 기능 설계</a:t>
            </a:r>
            <a:endParaRPr lang="ko-KR" altLang="en-US" sz="22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DB 설계 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- ER Diagram</a:t>
            </a:r>
            <a:endParaRPr lang="ko-KR" altLang="en-US" sz="1500" cap="none" dirty="0" smtClean="0" b="0" strike="noStrike">
              <a:solidFill>
                <a:schemeClr val="bg1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기능 설계</a:t>
            </a:r>
            <a:endParaRPr lang="ko-KR" altLang="en-US" sz="15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  <a:p>
            <a:pPr marL="0" indent="0" algn="l" fontAlgn="auto" defTabSz="914400" ea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500" cap="none" dirty="0" smtClean="0" b="0" strike="noStrike">
                <a:solidFill>
                  <a:schemeClr val="bg1"/>
                </a:solidFill>
                <a:latin typeface="a옛날사진관3" charset="0"/>
                <a:ea typeface="a옛날사진관3" charset="0"/>
              </a:rPr>
              <a:t>  </a:t>
            </a:r>
            <a:r>
              <a:rPr lang="en-US" altLang="ko-KR" sz="1500" cap="none" dirty="0" smtClean="0" b="0" strike="noStrike">
                <a:solidFill>
                  <a:schemeClr val="accent4"/>
                </a:solidFill>
                <a:latin typeface="a옛날사진관3" charset="0"/>
                <a:ea typeface="a옛날사진관3" charset="0"/>
              </a:rPr>
              <a:t>- Use Case Diagram </a:t>
            </a:r>
            <a:r>
              <a:rPr lang="en-US" altLang="ko-KR" sz="1400" cap="none" dirty="0" smtClean="0" b="0" strike="noStrike">
                <a:solidFill>
                  <a:srgbClr val="FAC03D"/>
                </a:solidFill>
                <a:latin typeface="a옛날사진관3" charset="0"/>
                <a:ea typeface="a옛날사진관3" charset="0"/>
              </a:rPr>
              <a:t>◀</a:t>
            </a:r>
            <a:endParaRPr lang="ko-KR" altLang="en-US" sz="1400" cap="none" dirty="0" smtClean="0" b="0" strike="noStrike">
              <a:solidFill>
                <a:srgbClr val="FAC03D"/>
              </a:solidFill>
              <a:latin typeface="a옛날사진관3" charset="0"/>
              <a:ea typeface="a옛날사진관3" charset="0"/>
            </a:endParaRPr>
          </a:p>
        </p:txBody>
      </p:sp>
      <p:grpSp>
        <p:nvGrpSpPr>
          <p:cNvPr id="4102" name="그룹 4101"/>
          <p:cNvGrpSpPr/>
          <p:nvPr/>
        </p:nvGrpSpPr>
        <p:grpSpPr>
          <a:xfrm rot="0">
            <a:off x="10595610" y="2297430"/>
            <a:ext cx="1595120" cy="667385"/>
            <a:chOff x="10595610" y="2297430"/>
            <a:chExt cx="1595120" cy="667385"/>
          </a:xfrm>
        </p:grpSpPr>
        <p:grpSp>
          <p:nvGrpSpPr>
            <p:cNvPr id="4100" name="그룹 4099"/>
            <p:cNvGrpSpPr/>
            <p:nvPr/>
          </p:nvGrpSpPr>
          <p:grpSpPr>
            <a:xfrm>
              <a:off x="10595610" y="2297430"/>
              <a:ext cx="532765" cy="490855"/>
              <a:chOff x="10595610" y="2297430"/>
              <a:chExt cx="532765" cy="490855"/>
            </a:xfrm>
          </p:grpSpPr>
          <p:sp>
            <p:nvSpPr>
              <p:cNvPr id="4099" name="도형 4098"/>
              <p:cNvSpPr>
                <a:spLocks/>
              </p:cNvSpPr>
              <p:nvPr/>
            </p:nvSpPr>
            <p:spPr>
              <a:xfrm rot="0">
                <a:off x="10595610" y="2297430"/>
                <a:ext cx="533400" cy="491490"/>
              </a:xfrm>
              <a:prstGeom prst="rect"/>
              <a:solidFill>
                <a:srgbClr val="FFFFFF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5080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dirty="0" smtClean="0" b="0" strike="noStrike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01" name="도형 4100"/>
            <p:cNvSpPr>
              <a:spLocks/>
            </p:cNvSpPr>
            <p:nvPr/>
          </p:nvSpPr>
          <p:spPr>
            <a:xfrm rot="0">
              <a:off x="10962640" y="2378075"/>
              <a:ext cx="1228090" cy="58674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105" name="그룹 4104"/>
          <p:cNvGrpSpPr/>
          <p:nvPr/>
        </p:nvGrpSpPr>
        <p:grpSpPr>
          <a:xfrm rot="0">
            <a:off x="7733665" y="309880"/>
            <a:ext cx="4269105" cy="2809875"/>
            <a:chOff x="7733665" y="309880"/>
            <a:chExt cx="4269105" cy="2809875"/>
          </a:xfrm>
        </p:grpSpPr>
        <p:pic>
          <p:nvPicPr>
            <p:cNvPr id="4103" name="그림 4102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7733665" y="309880"/>
              <a:ext cx="3628390" cy="2599690"/>
            </a:xfrm>
            <a:prstGeom prst="rect"/>
            <a:noFill/>
          </p:spPr>
        </p:pic>
        <p:sp>
          <p:nvSpPr>
            <p:cNvPr id="4104" name="도형 4103"/>
            <p:cNvSpPr>
              <a:spLocks/>
            </p:cNvSpPr>
            <p:nvPr/>
          </p:nvSpPr>
          <p:spPr>
            <a:xfrm rot="0">
              <a:off x="10840085" y="2455545"/>
              <a:ext cx="1162685" cy="664210"/>
            </a:xfrm>
            <a:prstGeom prst="rect"/>
            <a:solidFill>
              <a:srgbClr val="FFFFFF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fontAlgn="auto" defTabSz="508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dirty="0" smtClean="0" b="0" strike="noStrike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24</Pages>
  <Paragraphs>292</Paragraphs>
  <Words>832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Blaire</dc:creator>
  <cp:lastModifiedBy>soldesk4-11</cp:lastModifiedBy>
  <dc:title>PowerPoint 프레젠테이션</dc:title>
  <dcterms:modified xsi:type="dcterms:W3CDTF">2019-04-01T05:08:28Z</dcterms:modified>
</cp:coreProperties>
</file>